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3" r:id="rId3"/>
    <p:sldId id="259" r:id="rId4"/>
    <p:sldId id="260"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9C2A5E-6C3E-4CC9-9C81-C9D25F7C5AAD}" v="86" dt="2025-12-04T10:49:55.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0" autoAdjust="0"/>
    <p:restoredTop sz="94660"/>
  </p:normalViewPr>
  <p:slideViewPr>
    <p:cSldViewPr snapToGrid="0">
      <p:cViewPr varScale="1">
        <p:scale>
          <a:sx n="64" d="100"/>
          <a:sy n="64" d="100"/>
        </p:scale>
        <p:origin x="345" y="39"/>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rn, John (UG - Sch of Engineering)" userId="fd0fcf34-d8c1-4693-a48b-76daedb6e98a" providerId="ADAL" clId="{FDFC5E0C-ACD4-48C2-84DE-2A1BCAA63D0A}"/>
    <pc:docChg chg="undo redo custSel addSld delSld modSld">
      <pc:chgData name="Hern, John (UG - Sch of Engineering)" userId="fd0fcf34-d8c1-4693-a48b-76daedb6e98a" providerId="ADAL" clId="{FDFC5E0C-ACD4-48C2-84DE-2A1BCAA63D0A}" dt="2025-12-05T10:49:36.538" v="575" actId="27107"/>
      <pc:docMkLst>
        <pc:docMk/>
      </pc:docMkLst>
      <pc:sldChg chg="addSp delSp modSp mod modTransition modAnim modNotesTx">
        <pc:chgData name="Hern, John (UG - Sch of Engineering)" userId="fd0fcf34-d8c1-4693-a48b-76daedb6e98a" providerId="ADAL" clId="{FDFC5E0C-ACD4-48C2-84DE-2A1BCAA63D0A}" dt="2025-12-04T10:07:15.400" v="541"/>
        <pc:sldMkLst>
          <pc:docMk/>
          <pc:sldMk cId="2756775054" sldId="256"/>
        </pc:sldMkLst>
        <pc:spChg chg="mod">
          <ac:chgData name="Hern, John (UG - Sch of Engineering)" userId="fd0fcf34-d8c1-4693-a48b-76daedb6e98a" providerId="ADAL" clId="{FDFC5E0C-ACD4-48C2-84DE-2A1BCAA63D0A}" dt="2025-12-02T11:39:22.952" v="383" actId="113"/>
          <ac:spMkLst>
            <pc:docMk/>
            <pc:sldMk cId="2756775054" sldId="256"/>
            <ac:spMk id="2" creationId="{511869C5-A184-10A6-139A-9073BD3E93EE}"/>
          </ac:spMkLst>
        </pc:spChg>
        <pc:picChg chg="add del mod ord">
          <ac:chgData name="Hern, John (UG - Sch of Engineering)" userId="fd0fcf34-d8c1-4693-a48b-76daedb6e98a" providerId="ADAL" clId="{FDFC5E0C-ACD4-48C2-84DE-2A1BCAA63D0A}" dt="2025-12-04T10:06:25.171" v="538"/>
          <ac:picMkLst>
            <pc:docMk/>
            <pc:sldMk cId="2756775054" sldId="256"/>
            <ac:picMk id="5" creationId="{CAD3C29F-B0AE-D5DE-7002-7837216EF7AA}"/>
          </ac:picMkLst>
        </pc:picChg>
        <pc:picChg chg="add del mod ord">
          <ac:chgData name="Hern, John (UG - Sch of Engineering)" userId="fd0fcf34-d8c1-4693-a48b-76daedb6e98a" providerId="ADAL" clId="{FDFC5E0C-ACD4-48C2-84DE-2A1BCAA63D0A}" dt="2025-12-04T10:04:25.266" v="531"/>
          <ac:picMkLst>
            <pc:docMk/>
            <pc:sldMk cId="2756775054" sldId="256"/>
            <ac:picMk id="5" creationId="{FC4335DA-76DD-1F52-94A8-165E2F222A54}"/>
          </ac:picMkLst>
        </pc:picChg>
        <pc:picChg chg="add del mod">
          <ac:chgData name="Hern, John (UG - Sch of Engineering)" userId="fd0fcf34-d8c1-4693-a48b-76daedb6e98a" providerId="ADAL" clId="{FDFC5E0C-ACD4-48C2-84DE-2A1BCAA63D0A}" dt="2025-12-04T10:04:35.350" v="533"/>
          <ac:picMkLst>
            <pc:docMk/>
            <pc:sldMk cId="2756775054" sldId="256"/>
            <ac:picMk id="6" creationId="{058D1BE4-DB5D-BB93-24A5-A182A91C5EA4}"/>
          </ac:picMkLst>
        </pc:picChg>
        <pc:picChg chg="add del mod">
          <ac:chgData name="Hern, John (UG - Sch of Engineering)" userId="fd0fcf34-d8c1-4693-a48b-76daedb6e98a" providerId="ADAL" clId="{FDFC5E0C-ACD4-48C2-84DE-2A1BCAA63D0A}" dt="2025-12-04T10:06:32.137" v="540"/>
          <ac:picMkLst>
            <pc:docMk/>
            <pc:sldMk cId="2756775054" sldId="256"/>
            <ac:picMk id="6" creationId="{0D2F8400-436D-0C1F-BCD5-10422B1F7CE1}"/>
          </ac:picMkLst>
        </pc:picChg>
        <pc:picChg chg="add del mod">
          <ac:chgData name="Hern, John (UG - Sch of Engineering)" userId="fd0fcf34-d8c1-4693-a48b-76daedb6e98a" providerId="ADAL" clId="{FDFC5E0C-ACD4-48C2-84DE-2A1BCAA63D0A}" dt="2025-12-04T10:04:16.241" v="530"/>
          <ac:picMkLst>
            <pc:docMk/>
            <pc:sldMk cId="2756775054" sldId="256"/>
            <ac:picMk id="7" creationId="{1524652E-A41F-980C-B484-1DB6E12B474D}"/>
          </ac:picMkLst>
        </pc:picChg>
        <pc:picChg chg="add del mod ord">
          <ac:chgData name="Hern, John (UG - Sch of Engineering)" userId="fd0fcf34-d8c1-4693-a48b-76daedb6e98a" providerId="ADAL" clId="{FDFC5E0C-ACD4-48C2-84DE-2A1BCAA63D0A}" dt="2025-12-04T10:07:15.400" v="541"/>
          <ac:picMkLst>
            <pc:docMk/>
            <pc:sldMk cId="2756775054" sldId="256"/>
            <ac:picMk id="10" creationId="{B70BD050-03AF-D6AA-F2F7-DC1611046B61}"/>
          </ac:picMkLst>
        </pc:picChg>
        <pc:picChg chg="add del mod ord">
          <ac:chgData name="Hern, John (UG - Sch of Engineering)" userId="fd0fcf34-d8c1-4693-a48b-76daedb6e98a" providerId="ADAL" clId="{FDFC5E0C-ACD4-48C2-84DE-2A1BCAA63D0A}" dt="2025-12-04T10:05:20.444" v="534"/>
          <ac:picMkLst>
            <pc:docMk/>
            <pc:sldMk cId="2756775054" sldId="256"/>
            <ac:picMk id="11" creationId="{AA8EC57D-4321-2A2A-BF58-17B7F28CEADC}"/>
          </ac:picMkLst>
        </pc:picChg>
        <pc:picChg chg="add mod">
          <ac:chgData name="Hern, John (UG - Sch of Engineering)" userId="fd0fcf34-d8c1-4693-a48b-76daedb6e98a" providerId="ADAL" clId="{FDFC5E0C-ACD4-48C2-84DE-2A1BCAA63D0A}" dt="2025-12-04T10:07:15.400" v="541"/>
          <ac:picMkLst>
            <pc:docMk/>
            <pc:sldMk cId="2756775054" sldId="256"/>
            <ac:picMk id="11" creationId="{E0785FFB-88C0-F910-3D36-D839948C492F}"/>
          </ac:picMkLst>
        </pc:picChg>
        <pc:picChg chg="add del mod">
          <ac:chgData name="Hern, John (UG - Sch of Engineering)" userId="fd0fcf34-d8c1-4693-a48b-76daedb6e98a" providerId="ADAL" clId="{FDFC5E0C-ACD4-48C2-84DE-2A1BCAA63D0A}" dt="2025-12-04T10:06:18.225" v="537"/>
          <ac:picMkLst>
            <pc:docMk/>
            <pc:sldMk cId="2756775054" sldId="256"/>
            <ac:picMk id="12" creationId="{AC84C151-ABB8-1B4A-008E-56424AAEAE7F}"/>
          </ac:picMkLst>
        </pc:picChg>
      </pc:sldChg>
      <pc:sldChg chg="addSp delSp modSp mod modTransition modAnim">
        <pc:chgData name="Hern, John (UG - Sch of Engineering)" userId="fd0fcf34-d8c1-4693-a48b-76daedb6e98a" providerId="ADAL" clId="{FDFC5E0C-ACD4-48C2-84DE-2A1BCAA63D0A}" dt="2025-12-04T10:49:30.130" v="570" actId="1076"/>
        <pc:sldMkLst>
          <pc:docMk/>
          <pc:sldMk cId="4283913786" sldId="259"/>
        </pc:sldMkLst>
        <pc:spChg chg="mod">
          <ac:chgData name="Hern, John (UG - Sch of Engineering)" userId="fd0fcf34-d8c1-4693-a48b-76daedb6e98a" providerId="ADAL" clId="{FDFC5E0C-ACD4-48C2-84DE-2A1BCAA63D0A}" dt="2025-12-02T11:39:18.610" v="382" actId="113"/>
          <ac:spMkLst>
            <pc:docMk/>
            <pc:sldMk cId="4283913786" sldId="259"/>
            <ac:spMk id="2" creationId="{3383BD06-A347-AA2D-142F-B3505398E6E6}"/>
          </ac:spMkLst>
        </pc:spChg>
        <pc:picChg chg="add mod">
          <ac:chgData name="Hern, John (UG - Sch of Engineering)" userId="fd0fcf34-d8c1-4693-a48b-76daedb6e98a" providerId="ADAL" clId="{FDFC5E0C-ACD4-48C2-84DE-2A1BCAA63D0A}" dt="2025-12-04T10:49:30.130" v="570" actId="1076"/>
          <ac:picMkLst>
            <pc:docMk/>
            <pc:sldMk cId="4283913786" sldId="259"/>
            <ac:picMk id="3" creationId="{3DB996B2-7BE0-7FAF-0FD8-1523C4DA3007}"/>
          </ac:picMkLst>
        </pc:picChg>
        <pc:picChg chg="add del mod ord">
          <ac:chgData name="Hern, John (UG - Sch of Engineering)" userId="fd0fcf34-d8c1-4693-a48b-76daedb6e98a" providerId="ADAL" clId="{FDFC5E0C-ACD4-48C2-84DE-2A1BCAA63D0A}" dt="2025-12-04T10:12:36.792" v="546" actId="478"/>
          <ac:picMkLst>
            <pc:docMk/>
            <pc:sldMk cId="4283913786" sldId="259"/>
            <ac:picMk id="3" creationId="{E90117E3-CDFF-3D35-425C-E0D7F632D0C6}"/>
          </ac:picMkLst>
        </pc:picChg>
        <pc:picChg chg="add del mod">
          <ac:chgData name="Hern, John (UG - Sch of Engineering)" userId="fd0fcf34-d8c1-4693-a48b-76daedb6e98a" providerId="ADAL" clId="{FDFC5E0C-ACD4-48C2-84DE-2A1BCAA63D0A}" dt="2025-12-04T10:04:16.241" v="530"/>
          <ac:picMkLst>
            <pc:docMk/>
            <pc:sldMk cId="4283913786" sldId="259"/>
            <ac:picMk id="12" creationId="{5792383A-7EB8-42E4-B679-ECF482C37EC8}"/>
          </ac:picMkLst>
        </pc:picChg>
      </pc:sldChg>
      <pc:sldChg chg="addSp delSp modSp mod modTransition modAnim">
        <pc:chgData name="Hern, John (UG - Sch of Engineering)" userId="fd0fcf34-d8c1-4693-a48b-76daedb6e98a" providerId="ADAL" clId="{FDFC5E0C-ACD4-48C2-84DE-2A1BCAA63D0A}" dt="2025-12-04T10:49:44.911" v="572" actId="1076"/>
        <pc:sldMkLst>
          <pc:docMk/>
          <pc:sldMk cId="2582283136" sldId="260"/>
        </pc:sldMkLst>
        <pc:spChg chg="mod">
          <ac:chgData name="Hern, John (UG - Sch of Engineering)" userId="fd0fcf34-d8c1-4693-a48b-76daedb6e98a" providerId="ADAL" clId="{FDFC5E0C-ACD4-48C2-84DE-2A1BCAA63D0A}" dt="2025-12-02T11:39:43.578" v="385" actId="113"/>
          <ac:spMkLst>
            <pc:docMk/>
            <pc:sldMk cId="2582283136" sldId="260"/>
            <ac:spMk id="2" creationId="{09E0AF5F-EA3C-C7CF-C5F1-FB2247120692}"/>
          </ac:spMkLst>
        </pc:spChg>
        <pc:picChg chg="add mod">
          <ac:chgData name="Hern, John (UG - Sch of Engineering)" userId="fd0fcf34-d8c1-4693-a48b-76daedb6e98a" providerId="ADAL" clId="{FDFC5E0C-ACD4-48C2-84DE-2A1BCAA63D0A}" dt="2025-12-04T10:49:44.911" v="572" actId="1076"/>
          <ac:picMkLst>
            <pc:docMk/>
            <pc:sldMk cId="2582283136" sldId="260"/>
            <ac:picMk id="7" creationId="{2B791E72-BCC2-BACB-E7BE-EE4ABBFEF0E7}"/>
          </ac:picMkLst>
        </pc:picChg>
      </pc:sldChg>
      <pc:sldChg chg="addSp modSp new mod modTransition modAnim">
        <pc:chgData name="Hern, John (UG - Sch of Engineering)" userId="fd0fcf34-d8c1-4693-a48b-76daedb6e98a" providerId="ADAL" clId="{FDFC5E0C-ACD4-48C2-84DE-2A1BCAA63D0A}" dt="2025-12-05T10:49:36.538" v="575" actId="27107"/>
        <pc:sldMkLst>
          <pc:docMk/>
          <pc:sldMk cId="2404083114" sldId="262"/>
        </pc:sldMkLst>
        <pc:spChg chg="mod">
          <ac:chgData name="Hern, John (UG - Sch of Engineering)" userId="fd0fcf34-d8c1-4693-a48b-76daedb6e98a" providerId="ADAL" clId="{FDFC5E0C-ACD4-48C2-84DE-2A1BCAA63D0A}" dt="2025-12-05T10:49:36.538" v="575" actId="27107"/>
          <ac:spMkLst>
            <pc:docMk/>
            <pc:sldMk cId="2404083114" sldId="262"/>
            <ac:spMk id="2" creationId="{4BB9B935-CAB3-4FFF-FE74-44C4A5E211B1}"/>
          </ac:spMkLst>
        </pc:spChg>
        <pc:spChg chg="mod">
          <ac:chgData name="Hern, John (UG - Sch of Engineering)" userId="fd0fcf34-d8c1-4693-a48b-76daedb6e98a" providerId="ADAL" clId="{FDFC5E0C-ACD4-48C2-84DE-2A1BCAA63D0A}" dt="2025-12-02T11:21:29.621" v="58" actId="20577"/>
          <ac:spMkLst>
            <pc:docMk/>
            <pc:sldMk cId="2404083114" sldId="262"/>
            <ac:spMk id="3" creationId="{695FD588-97BD-931E-9EE8-EA587C6B7D63}"/>
          </ac:spMkLst>
        </pc:spChg>
        <pc:spChg chg="mod">
          <ac:chgData name="Hern, John (UG - Sch of Engineering)" userId="fd0fcf34-d8c1-4693-a48b-76daedb6e98a" providerId="ADAL" clId="{FDFC5E0C-ACD4-48C2-84DE-2A1BCAA63D0A}" dt="2025-12-02T11:21:07.573" v="43" actId="27636"/>
          <ac:spMkLst>
            <pc:docMk/>
            <pc:sldMk cId="2404083114" sldId="262"/>
            <ac:spMk id="4" creationId="{3F4FF81B-3ABC-D29C-CFA7-A76544F36839}"/>
          </ac:spMkLst>
        </pc:spChg>
        <pc:spChg chg="mod">
          <ac:chgData name="Hern, John (UG - Sch of Engineering)" userId="fd0fcf34-d8c1-4693-a48b-76daedb6e98a" providerId="ADAL" clId="{FDFC5E0C-ACD4-48C2-84DE-2A1BCAA63D0A}" dt="2025-12-02T11:21:25.705" v="54" actId="20577"/>
          <ac:spMkLst>
            <pc:docMk/>
            <pc:sldMk cId="2404083114" sldId="262"/>
            <ac:spMk id="5" creationId="{C6912D6E-878E-3616-CD2D-FBFBAAA0E079}"/>
          </ac:spMkLst>
        </pc:spChg>
        <pc:spChg chg="mod">
          <ac:chgData name="Hern, John (UG - Sch of Engineering)" userId="fd0fcf34-d8c1-4693-a48b-76daedb6e98a" providerId="ADAL" clId="{FDFC5E0C-ACD4-48C2-84DE-2A1BCAA63D0A}" dt="2025-12-02T11:21:15.056" v="44"/>
          <ac:spMkLst>
            <pc:docMk/>
            <pc:sldMk cId="2404083114" sldId="262"/>
            <ac:spMk id="6" creationId="{3912AD3E-6E4D-957D-93C9-4ABCAE594C42}"/>
          </ac:spMkLst>
        </pc:spChg>
        <pc:picChg chg="add mod">
          <ac:chgData name="Hern, John (UG - Sch of Engineering)" userId="fd0fcf34-d8c1-4693-a48b-76daedb6e98a" providerId="ADAL" clId="{FDFC5E0C-ACD4-48C2-84DE-2A1BCAA63D0A}" dt="2025-12-04T10:49:59.762" v="574" actId="1076"/>
          <ac:picMkLst>
            <pc:docMk/>
            <pc:sldMk cId="2404083114" sldId="262"/>
            <ac:picMk id="7" creationId="{4AE6542B-FB90-29E5-0DBE-F28E2E9D7850}"/>
          </ac:picMkLst>
        </pc:picChg>
      </pc:sldChg>
      <pc:sldChg chg="addSp delSp modSp new mod modTransition delAnim modAnim">
        <pc:chgData name="Hern, John (UG - Sch of Engineering)" userId="fd0fcf34-d8c1-4693-a48b-76daedb6e98a" providerId="ADAL" clId="{FDFC5E0C-ACD4-48C2-84DE-2A1BCAA63D0A}" dt="2025-12-04T10:49:11.474" v="568" actId="1076"/>
        <pc:sldMkLst>
          <pc:docMk/>
          <pc:sldMk cId="2429566932" sldId="263"/>
        </pc:sldMkLst>
        <pc:spChg chg="add mod">
          <ac:chgData name="Hern, John (UG - Sch of Engineering)" userId="fd0fcf34-d8c1-4693-a48b-76daedb6e98a" providerId="ADAL" clId="{FDFC5E0C-ACD4-48C2-84DE-2A1BCAA63D0A}" dt="2025-12-02T11:39:09.126" v="379" actId="255"/>
          <ac:spMkLst>
            <pc:docMk/>
            <pc:sldMk cId="2429566932" sldId="263"/>
            <ac:spMk id="3" creationId="{F94D1CA9-B3FD-631C-158E-C01C0450FC98}"/>
          </ac:spMkLst>
        </pc:spChg>
        <pc:spChg chg="add mod">
          <ac:chgData name="Hern, John (UG - Sch of Engineering)" userId="fd0fcf34-d8c1-4693-a48b-76daedb6e98a" providerId="ADAL" clId="{FDFC5E0C-ACD4-48C2-84DE-2A1BCAA63D0A}" dt="2025-12-02T11:41:25.609" v="451" actId="1076"/>
          <ac:spMkLst>
            <pc:docMk/>
            <pc:sldMk cId="2429566932" sldId="263"/>
            <ac:spMk id="5" creationId="{17D0DBFA-59A0-6ADB-E310-47C0CB81F933}"/>
          </ac:spMkLst>
        </pc:spChg>
        <pc:spChg chg="add mod">
          <ac:chgData name="Hern, John (UG - Sch of Engineering)" userId="fd0fcf34-d8c1-4693-a48b-76daedb6e98a" providerId="ADAL" clId="{FDFC5E0C-ACD4-48C2-84DE-2A1BCAA63D0A}" dt="2025-12-02T11:41:38.181" v="453" actId="1076"/>
          <ac:spMkLst>
            <pc:docMk/>
            <pc:sldMk cId="2429566932" sldId="263"/>
            <ac:spMk id="6" creationId="{E5381A9D-EA76-9CD6-CDD7-FBF947E37383}"/>
          </ac:spMkLst>
        </pc:spChg>
        <pc:spChg chg="add mod">
          <ac:chgData name="Hern, John (UG - Sch of Engineering)" userId="fd0fcf34-d8c1-4693-a48b-76daedb6e98a" providerId="ADAL" clId="{FDFC5E0C-ACD4-48C2-84DE-2A1BCAA63D0A}" dt="2025-12-02T11:41:15.360" v="449" actId="1076"/>
          <ac:spMkLst>
            <pc:docMk/>
            <pc:sldMk cId="2429566932" sldId="263"/>
            <ac:spMk id="8" creationId="{CD813C43-56A6-F746-2FC4-B08CCDE12652}"/>
          </ac:spMkLst>
        </pc:spChg>
        <pc:spChg chg="add mod">
          <ac:chgData name="Hern, John (UG - Sch of Engineering)" userId="fd0fcf34-d8c1-4693-a48b-76daedb6e98a" providerId="ADAL" clId="{FDFC5E0C-ACD4-48C2-84DE-2A1BCAA63D0A}" dt="2025-12-02T11:40:41.394" v="428" actId="113"/>
          <ac:spMkLst>
            <pc:docMk/>
            <pc:sldMk cId="2429566932" sldId="263"/>
            <ac:spMk id="9" creationId="{2576ED7D-5086-FB75-601E-D2574D97318F}"/>
          </ac:spMkLst>
        </pc:spChg>
        <pc:spChg chg="add mod">
          <ac:chgData name="Hern, John (UG - Sch of Engineering)" userId="fd0fcf34-d8c1-4693-a48b-76daedb6e98a" providerId="ADAL" clId="{FDFC5E0C-ACD4-48C2-84DE-2A1BCAA63D0A}" dt="2025-12-02T11:41:03.478" v="448" actId="113"/>
          <ac:spMkLst>
            <pc:docMk/>
            <pc:sldMk cId="2429566932" sldId="263"/>
            <ac:spMk id="10" creationId="{2851082C-32D3-E8CA-5E56-E8CA8FFC552F}"/>
          </ac:spMkLst>
        </pc:spChg>
        <pc:picChg chg="add mod">
          <ac:chgData name="Hern, John (UG - Sch of Engineering)" userId="fd0fcf34-d8c1-4693-a48b-76daedb6e98a" providerId="ADAL" clId="{FDFC5E0C-ACD4-48C2-84DE-2A1BCAA63D0A}" dt="2025-12-02T11:41:32.442" v="452" actId="1076"/>
          <ac:picMkLst>
            <pc:docMk/>
            <pc:sldMk cId="2429566932" sldId="263"/>
            <ac:picMk id="2" creationId="{C95F46F8-B34B-BC5A-D2A6-4EA97F4D2E9B}"/>
          </ac:picMkLst>
        </pc:picChg>
        <pc:picChg chg="add mod">
          <ac:chgData name="Hern, John (UG - Sch of Engineering)" userId="fd0fcf34-d8c1-4693-a48b-76daedb6e98a" providerId="ADAL" clId="{FDFC5E0C-ACD4-48C2-84DE-2A1BCAA63D0A}" dt="2025-12-04T10:49:11.474" v="568" actId="1076"/>
          <ac:picMkLst>
            <pc:docMk/>
            <pc:sldMk cId="2429566932" sldId="263"/>
            <ac:picMk id="4" creationId="{F16C4BF9-F04F-AA43-A45E-EBD4412E4473}"/>
          </ac:picMkLst>
        </pc:picChg>
        <pc:picChg chg="add del mod ord">
          <ac:chgData name="Hern, John (UG - Sch of Engineering)" userId="fd0fcf34-d8c1-4693-a48b-76daedb6e98a" providerId="ADAL" clId="{FDFC5E0C-ACD4-48C2-84DE-2A1BCAA63D0A}" dt="2025-12-04T10:25:18.690" v="561"/>
          <ac:picMkLst>
            <pc:docMk/>
            <pc:sldMk cId="2429566932" sldId="263"/>
            <ac:picMk id="7" creationId="{8BA9B487-CD83-9022-A3DE-E8130800B414}"/>
          </ac:picMkLst>
        </pc:picChg>
        <pc:picChg chg="add del mod ord">
          <ac:chgData name="Hern, John (UG - Sch of Engineering)" userId="fd0fcf34-d8c1-4693-a48b-76daedb6e98a" providerId="ADAL" clId="{FDFC5E0C-ACD4-48C2-84DE-2A1BCAA63D0A}" dt="2025-12-04T10:13:17.191" v="549"/>
          <ac:picMkLst>
            <pc:docMk/>
            <pc:sldMk cId="2429566932" sldId="263"/>
            <ac:picMk id="7" creationId="{E145A1DF-B709-F07D-4292-E7DD2D96B8FA}"/>
          </ac:picMkLst>
        </pc:picChg>
        <pc:picChg chg="add del mod">
          <ac:chgData name="Hern, John (UG - Sch of Engineering)" userId="fd0fcf34-d8c1-4693-a48b-76daedb6e98a" providerId="ADAL" clId="{FDFC5E0C-ACD4-48C2-84DE-2A1BCAA63D0A}" dt="2025-12-04T10:16:02.386" v="551"/>
          <ac:picMkLst>
            <pc:docMk/>
            <pc:sldMk cId="2429566932" sldId="263"/>
            <ac:picMk id="11" creationId="{0A40C6C9-2E4C-6C96-2634-C8DC9691EDC2}"/>
          </ac:picMkLst>
        </pc:picChg>
        <pc:picChg chg="add del mod">
          <ac:chgData name="Hern, John (UG - Sch of Engineering)" userId="fd0fcf34-d8c1-4693-a48b-76daedb6e98a" providerId="ADAL" clId="{FDFC5E0C-ACD4-48C2-84DE-2A1BCAA63D0A}" dt="2025-12-04T10:42:31.132" v="562" actId="478"/>
          <ac:picMkLst>
            <pc:docMk/>
            <pc:sldMk cId="2429566932" sldId="263"/>
            <ac:picMk id="11" creationId="{D21A7B41-58FB-195B-E289-83F1629F657F}"/>
          </ac:picMkLst>
        </pc:picChg>
        <pc:picChg chg="add del mod">
          <ac:chgData name="Hern, John (UG - Sch of Engineering)" userId="fd0fcf34-d8c1-4693-a48b-76daedb6e98a" providerId="ADAL" clId="{FDFC5E0C-ACD4-48C2-84DE-2A1BCAA63D0A}" dt="2025-12-04T10:09:21.395" v="544"/>
          <ac:picMkLst>
            <pc:docMk/>
            <pc:sldMk cId="2429566932" sldId="263"/>
            <ac:picMk id="13" creationId="{FE8A0874-CC06-BAA5-47EC-C9261DEF9A6D}"/>
          </ac:picMkLst>
        </pc:picChg>
        <pc:picChg chg="add del mod ord">
          <ac:chgData name="Hern, John (UG - Sch of Engineering)" userId="fd0fcf34-d8c1-4693-a48b-76daedb6e98a" providerId="ADAL" clId="{FDFC5E0C-ACD4-48C2-84DE-2A1BCAA63D0A}" dt="2025-12-04T10:16:11.902" v="552"/>
          <ac:picMkLst>
            <pc:docMk/>
            <pc:sldMk cId="2429566932" sldId="263"/>
            <ac:picMk id="14" creationId="{5F9DA2D9-A328-5575-9DD8-57A319818854}"/>
          </ac:picMkLst>
        </pc:picChg>
        <pc:picChg chg="add del mod">
          <ac:chgData name="Hern, John (UG - Sch of Engineering)" userId="fd0fcf34-d8c1-4693-a48b-76daedb6e98a" providerId="ADAL" clId="{FDFC5E0C-ACD4-48C2-84DE-2A1BCAA63D0A}" dt="2025-12-04T10:16:57.384" v="554"/>
          <ac:picMkLst>
            <pc:docMk/>
            <pc:sldMk cId="2429566932" sldId="263"/>
            <ac:picMk id="15" creationId="{DF1DE13E-8C2C-76DC-FDD9-240929CB1012}"/>
          </ac:picMkLst>
        </pc:picChg>
        <pc:picChg chg="add del mod ord">
          <ac:chgData name="Hern, John (UG - Sch of Engineering)" userId="fd0fcf34-d8c1-4693-a48b-76daedb6e98a" providerId="ADAL" clId="{FDFC5E0C-ACD4-48C2-84DE-2A1BCAA63D0A}" dt="2025-12-04T10:10:57.954" v="545"/>
          <ac:picMkLst>
            <pc:docMk/>
            <pc:sldMk cId="2429566932" sldId="263"/>
            <ac:picMk id="18" creationId="{6F42F36C-0EFB-CA70-2BEB-C74620B42838}"/>
          </ac:picMkLst>
        </pc:picChg>
        <pc:picChg chg="add del mod">
          <ac:chgData name="Hern, John (UG - Sch of Engineering)" userId="fd0fcf34-d8c1-4693-a48b-76daedb6e98a" providerId="ADAL" clId="{FDFC5E0C-ACD4-48C2-84DE-2A1BCAA63D0A}" dt="2025-12-04T10:13:10.415" v="548"/>
          <ac:picMkLst>
            <pc:docMk/>
            <pc:sldMk cId="2429566932" sldId="263"/>
            <ac:picMk id="19" creationId="{BC20933F-C56E-5BEE-88BC-D4F79BFE12D3}"/>
          </ac:picMkLst>
        </pc:picChg>
        <pc:picChg chg="add del mod ord">
          <ac:chgData name="Hern, John (UG - Sch of Engineering)" userId="fd0fcf34-d8c1-4693-a48b-76daedb6e98a" providerId="ADAL" clId="{FDFC5E0C-ACD4-48C2-84DE-2A1BCAA63D0A}" dt="2025-12-04T10:17:04.614" v="555"/>
          <ac:picMkLst>
            <pc:docMk/>
            <pc:sldMk cId="2429566932" sldId="263"/>
            <ac:picMk id="21" creationId="{45E5E0C6-AFDD-E9F6-B7BE-B4820228A854}"/>
          </ac:picMkLst>
        </pc:picChg>
        <pc:picChg chg="add del mod">
          <ac:chgData name="Hern, John (UG - Sch of Engineering)" userId="fd0fcf34-d8c1-4693-a48b-76daedb6e98a" providerId="ADAL" clId="{FDFC5E0C-ACD4-48C2-84DE-2A1BCAA63D0A}" dt="2025-12-04T10:17:21.941" v="557"/>
          <ac:picMkLst>
            <pc:docMk/>
            <pc:sldMk cId="2429566932" sldId="263"/>
            <ac:picMk id="22" creationId="{273C4EEE-7FF2-E9D4-BB56-5C4632D1046E}"/>
          </ac:picMkLst>
        </pc:picChg>
        <pc:picChg chg="add del mod ord">
          <ac:chgData name="Hern, John (UG - Sch of Engineering)" userId="fd0fcf34-d8c1-4693-a48b-76daedb6e98a" providerId="ADAL" clId="{FDFC5E0C-ACD4-48C2-84DE-2A1BCAA63D0A}" dt="2025-12-04T10:17:31.100" v="558"/>
          <ac:picMkLst>
            <pc:docMk/>
            <pc:sldMk cId="2429566932" sldId="263"/>
            <ac:picMk id="29" creationId="{014B5AB5-FC7C-B113-C645-73EADD0533FE}"/>
          </ac:picMkLst>
        </pc:picChg>
        <pc:picChg chg="add del mod">
          <ac:chgData name="Hern, John (UG - Sch of Engineering)" userId="fd0fcf34-d8c1-4693-a48b-76daedb6e98a" providerId="ADAL" clId="{FDFC5E0C-ACD4-48C2-84DE-2A1BCAA63D0A}" dt="2025-12-04T10:25:11.432" v="560"/>
          <ac:picMkLst>
            <pc:docMk/>
            <pc:sldMk cId="2429566932" sldId="263"/>
            <ac:picMk id="30" creationId="{22095E0D-2E84-A87A-08BC-036EDD59B711}"/>
          </ac:picMkLst>
        </pc:picChg>
      </pc:sldChg>
    </pc:docChg>
  </pc:docChgLst>
</pc:chgInfo>
</file>

<file path=ppt/media/image1.jpeg>
</file>

<file path=ppt/media/image2.png>
</file>

<file path=ppt/media/image3.png>
</file>

<file path=ppt/media/image4.jpe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1EA7E-6511-493D-9A2A-D14F19B22EB9}" type="datetimeFigureOut">
              <a:rPr lang="en-GB" smtClean="0"/>
              <a:t>05/12/2025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D167C9-0325-47D2-9205-B2AA907E8914}" type="slidenum">
              <a:rPr lang="en-GB" smtClean="0"/>
              <a:t>‹#›</a:t>
            </a:fld>
            <a:endParaRPr lang="en-GB"/>
          </a:p>
        </p:txBody>
      </p:sp>
    </p:spTree>
    <p:extLst>
      <p:ext uri="{BB962C8B-B14F-4D97-AF65-F5344CB8AC3E}">
        <p14:creationId xmlns:p14="http://schemas.microsoft.com/office/powerpoint/2010/main" val="1714967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fepsfy6953414.github.io/FY6953414/#ref-NASAnd" TargetMode="External"/><Relationship Id="rId2" Type="http://schemas.openxmlformats.org/officeDocument/2006/relationships/slide" Target="../slides/slide2.xml"/><Relationship Id="rId1" Type="http://schemas.openxmlformats.org/officeDocument/2006/relationships/notesMaster" Target="../notesMasters/notesMaster1.xml"/><Relationship Id="rId5" Type="http://schemas.openxmlformats.org/officeDocument/2006/relationships/hyperlink" Target="https://fepsfy6953414.github.io/FY6953414/#ref-NASA2025" TargetMode="External"/><Relationship Id="rId4" Type="http://schemas.openxmlformats.org/officeDocument/2006/relationships/hyperlink" Target="https://fepsfy6953414.github.io/FY6953414/#ref-Bailey2022"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ED167C9-0325-47D2-9205-B2AA907E8914}" type="slidenum">
              <a:rPr lang="en-GB" smtClean="0"/>
              <a:t>1</a:t>
            </a:fld>
            <a:endParaRPr lang="en-GB"/>
          </a:p>
        </p:txBody>
      </p:sp>
    </p:spTree>
    <p:extLst>
      <p:ext uri="{BB962C8B-B14F-4D97-AF65-F5344CB8AC3E}">
        <p14:creationId xmlns:p14="http://schemas.microsoft.com/office/powerpoint/2010/main" val="2147302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 X-59 is an example of a low boom aircraft. It achieves this by its unusual design. The most obvious feature of this aircraft is the nose of the plane, which stretches 11m and is roughly one third of the plane’s length. This long nose helps break up the pressure waves that would form a sonic boom with outer mould lines that help disperse the waves</a:t>
            </a:r>
            <a:r>
              <a:rPr lang="en-GB" sz="1200" u="sng" kern="1200" dirty="0">
                <a:solidFill>
                  <a:schemeClr val="tx1"/>
                </a:solidFill>
                <a:effectLst/>
                <a:latin typeface="+mn-lt"/>
                <a:ea typeface="+mn-ea"/>
                <a:cs typeface="+mn-cs"/>
                <a:hlinkClick r:id="rId3"/>
              </a:rPr>
              <a:t>(NASA, n.d.)</a:t>
            </a:r>
            <a:r>
              <a:rPr lang="en-GB" sz="1200" kern="1200" dirty="0">
                <a:solidFill>
                  <a:schemeClr val="tx1"/>
                </a:solidFill>
                <a:effectLst/>
                <a:latin typeface="+mn-lt"/>
                <a:ea typeface="+mn-ea"/>
                <a:cs typeface="+mn-cs"/>
              </a:rPr>
              <a:t>. The resulting supersonic heartbeat is much quieter than the disruptive N-wave boom generated by current aircraft. Because the X-59 has such a long nose, the cockpit is </a:t>
            </a:r>
            <a:r>
              <a:rPr lang="en-GB" sz="1200" kern="1200" dirty="0" err="1">
                <a:solidFill>
                  <a:schemeClr val="tx1"/>
                </a:solidFill>
                <a:effectLst/>
                <a:latin typeface="+mn-lt"/>
                <a:ea typeface="+mn-ea"/>
                <a:cs typeface="+mn-cs"/>
              </a:rPr>
              <a:t>postioned</a:t>
            </a:r>
            <a:r>
              <a:rPr lang="en-GB" sz="1200" kern="1200" dirty="0">
                <a:solidFill>
                  <a:schemeClr val="tx1"/>
                </a:solidFill>
                <a:effectLst/>
                <a:latin typeface="+mn-lt"/>
                <a:ea typeface="+mn-ea"/>
                <a:cs typeface="+mn-cs"/>
              </a:rPr>
              <a:t> in the middle of the aircraft and is integrated seamlessly into the aircrafts frame that it has no forward-facing windows to reduce air drag. Instead, the X-59 uses 4k cameras known as the </a:t>
            </a:r>
            <a:r>
              <a:rPr lang="en-GB" sz="1200" kern="1200" dirty="0" err="1">
                <a:solidFill>
                  <a:schemeClr val="tx1"/>
                </a:solidFill>
                <a:effectLst/>
                <a:latin typeface="+mn-lt"/>
                <a:ea typeface="+mn-ea"/>
                <a:cs typeface="+mn-cs"/>
              </a:rPr>
              <a:t>eXternal</a:t>
            </a:r>
            <a:r>
              <a:rPr lang="en-GB" sz="1200" kern="1200" dirty="0">
                <a:solidFill>
                  <a:schemeClr val="tx1"/>
                </a:solidFill>
                <a:effectLst/>
                <a:latin typeface="+mn-lt"/>
                <a:ea typeface="+mn-ea"/>
                <a:cs typeface="+mn-cs"/>
              </a:rPr>
              <a:t> Vision System </a:t>
            </a:r>
            <a:r>
              <a:rPr lang="en-GB" sz="1200" u="sng" kern="1200" dirty="0">
                <a:solidFill>
                  <a:schemeClr val="tx1"/>
                </a:solidFill>
                <a:effectLst/>
                <a:latin typeface="+mn-lt"/>
                <a:ea typeface="+mn-ea"/>
                <a:cs typeface="+mn-cs"/>
                <a:hlinkClick r:id="rId4"/>
              </a:rPr>
              <a:t>(Bailey, 2022)</a:t>
            </a:r>
            <a:r>
              <a:rPr lang="en-GB" sz="1200" kern="1200" dirty="0">
                <a:solidFill>
                  <a:schemeClr val="tx1"/>
                </a:solidFill>
                <a:effectLst/>
                <a:latin typeface="+mn-lt"/>
                <a:ea typeface="+mn-ea"/>
                <a:cs typeface="+mn-cs"/>
              </a:rPr>
              <a:t> that produce a live feed of what is in front of the aircraft. Other design features that minimise the number of waves that can reach the ground are having the engine sit on top of the wings and utilising a T-tail to reduce aft shock</a:t>
            </a:r>
            <a:r>
              <a:rPr lang="en-GB" sz="1200" u="sng" kern="1200" dirty="0">
                <a:solidFill>
                  <a:schemeClr val="tx1"/>
                </a:solidFill>
                <a:effectLst/>
                <a:latin typeface="+mn-lt"/>
                <a:ea typeface="+mn-ea"/>
                <a:cs typeface="+mn-cs"/>
                <a:hlinkClick r:id="rId4"/>
              </a:rPr>
              <a:t>(Bailey, 2022)</a:t>
            </a:r>
            <a:r>
              <a:rPr lang="en-GB" sz="1200" kern="1200" dirty="0">
                <a:solidFill>
                  <a:schemeClr val="tx1"/>
                </a:solidFill>
                <a:effectLst/>
                <a:latin typeface="+mn-lt"/>
                <a:ea typeface="+mn-ea"/>
                <a:cs typeface="+mn-cs"/>
              </a:rPr>
              <a:t>. Finally, the X-59 uses an antistatic paint, to avoid static electricity buildup on the aircrafts surface, which could affect electrical equipment</a:t>
            </a:r>
            <a:r>
              <a:rPr lang="en-GB" sz="1200" u="sng" kern="1200" dirty="0">
                <a:solidFill>
                  <a:schemeClr val="tx1"/>
                </a:solidFill>
                <a:effectLst/>
                <a:latin typeface="+mn-lt"/>
                <a:ea typeface="+mn-ea"/>
                <a:cs typeface="+mn-cs"/>
                <a:hlinkClick r:id="rId3"/>
              </a:rPr>
              <a:t>(NASA, n.d.)</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The X-59 had its maiden flight on October 28th 2025, where it flew for around 67 minutes at a max speed of 230 miles per hour, and at around 12,000 feet. This was the first of the X-59's flight tests, as NASA aim to have the aircraft flying supersonic speeds soon to test the community response on the loudness of the sonic booms, to potentially allow commercial supersonic flights over land in the future</a:t>
            </a:r>
            <a:r>
              <a:rPr lang="en-GB" sz="1200" u="sng" kern="1200" dirty="0">
                <a:solidFill>
                  <a:schemeClr val="tx1"/>
                </a:solidFill>
                <a:effectLst/>
                <a:latin typeface="+mn-lt"/>
                <a:ea typeface="+mn-ea"/>
                <a:cs typeface="+mn-cs"/>
                <a:hlinkClick r:id="rId5"/>
              </a:rPr>
              <a:t>(NASA, 2025)</a:t>
            </a:r>
            <a:r>
              <a:rPr lang="en-GB" sz="1200" kern="1200" dirty="0">
                <a:solidFill>
                  <a:schemeClr val="tx1"/>
                </a:solidFill>
                <a:effectLst/>
                <a:latin typeface="+mn-lt"/>
                <a:ea typeface="+mn-ea"/>
                <a:cs typeface="+mn-cs"/>
              </a:rPr>
              <a:t>.</a:t>
            </a:r>
          </a:p>
          <a:p>
            <a:endParaRPr lang="en-GB" dirty="0"/>
          </a:p>
        </p:txBody>
      </p:sp>
      <p:sp>
        <p:nvSpPr>
          <p:cNvPr id="4" name="Slide Number Placeholder 3"/>
          <p:cNvSpPr>
            <a:spLocks noGrp="1"/>
          </p:cNvSpPr>
          <p:nvPr>
            <p:ph type="sldNum" sz="quarter" idx="5"/>
          </p:nvPr>
        </p:nvSpPr>
        <p:spPr/>
        <p:txBody>
          <a:bodyPr/>
          <a:lstStyle/>
          <a:p>
            <a:fld id="{9ED167C9-0325-47D2-9205-B2AA907E8914}" type="slidenum">
              <a:rPr lang="en-GB" smtClean="0"/>
              <a:t>2</a:t>
            </a:fld>
            <a:endParaRPr lang="en-GB"/>
          </a:p>
        </p:txBody>
      </p:sp>
    </p:spTree>
    <p:extLst>
      <p:ext uri="{BB962C8B-B14F-4D97-AF65-F5344CB8AC3E}">
        <p14:creationId xmlns:p14="http://schemas.microsoft.com/office/powerpoint/2010/main" val="2251506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541D8-E77F-02B4-814C-05D815A3C2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10965A4-536C-9B10-CE5E-54F8CA6823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EC9189D-2F11-D7FF-35FB-9AF860211CBB}"/>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CD185305-9057-62CE-424C-49F6DEC0DF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542B6B4-B747-F18A-A368-F119B23859F1}"/>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4016796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A2668-38BE-397D-417F-22B36A5E537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0A03923-006D-2DCA-94AB-6D6468DC3F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C9AF38-57F8-FD56-E440-2AEE270936DA}"/>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0DD6E4BB-17A0-BD6B-4BD7-5E39BA06D29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98C0B9B-CB6B-667F-3501-4020C43B3DF3}"/>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2586792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5EBF7F-31E7-FE4E-59C3-619E6CDAAC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3F40180-5DC2-DA49-DACF-AA75EB7702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3611CAB-3384-A6D1-4B94-0181FBEA0C1C}"/>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05348851-7ABF-BD61-25FE-D2A4B6D605F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0A6B82F-26D8-5097-78B6-14AB69AE663D}"/>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4042059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236F-B477-E761-AE53-C5BD6D3CB8D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55BCDE-6DED-ED07-C99D-783409C410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460DFA8-CFF1-02AC-2192-0748D098183C}"/>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E63D54E4-A15E-EE9C-229F-0E79A1C4D31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A3E6EC-91A4-874C-64B8-BB38BB813611}"/>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995771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F75EF-C1BD-8ACC-5950-E2E530A5A3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287C82C-F1E8-ED49-ADE8-1762A472FBE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607349-B27A-0965-D957-D7D55ABE1F47}"/>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28A58EE0-B3F2-D207-6784-8ADFE87BF9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2295A1-DD3C-F2BE-FDEC-BAC7419E3853}"/>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1734675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AFC8C-CC64-F44C-5CCC-CBC5F9153C3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4E1B4F0-CB7F-2719-504F-E4899954A8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4597F38-65FA-C287-1FAF-ECAFFDB0DB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E478314-7750-6474-AC0D-6B668D06AA7E}"/>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6" name="Footer Placeholder 5">
            <a:extLst>
              <a:ext uri="{FF2B5EF4-FFF2-40B4-BE49-F238E27FC236}">
                <a16:creationId xmlns:a16="http://schemas.microsoft.com/office/drawing/2014/main" id="{5465765A-34A2-FFDA-7B20-DAF62E7C3B6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EC1B1EE-DDE2-BF3E-14A0-C87E371046FF}"/>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2989964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01415-B45C-E43D-3555-D1504E18B3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8A92EA-C1D1-C509-C9A4-DB5C9C551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632E28C-BE4C-60B9-AB66-A79B2464C4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173C581-2403-D010-18DC-66FA7CDF77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8C07EC-87DC-D67D-4839-79F0179629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3AFCD46-D963-196B-D4B8-DDF8878B8F66}"/>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8" name="Footer Placeholder 7">
            <a:extLst>
              <a:ext uri="{FF2B5EF4-FFF2-40B4-BE49-F238E27FC236}">
                <a16:creationId xmlns:a16="http://schemas.microsoft.com/office/drawing/2014/main" id="{4FF4346E-0FEF-CE4F-AE07-0E6E19682BE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ACF9271-6602-4BC5-EF61-23D273747B2E}"/>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3213980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DC6AA-BA41-6CC4-6510-F6CE705CB17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917F21F-6321-8148-4287-31B5A611FC6C}"/>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4" name="Footer Placeholder 3">
            <a:extLst>
              <a:ext uri="{FF2B5EF4-FFF2-40B4-BE49-F238E27FC236}">
                <a16:creationId xmlns:a16="http://schemas.microsoft.com/office/drawing/2014/main" id="{C0CA3D29-9452-9962-2FD7-FC3B61B869C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2B7692D-94D9-7BD0-BD10-5E18E97B05FF}"/>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650818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B93980-C11C-CD88-3065-433CB76B8723}"/>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3" name="Footer Placeholder 2">
            <a:extLst>
              <a:ext uri="{FF2B5EF4-FFF2-40B4-BE49-F238E27FC236}">
                <a16:creationId xmlns:a16="http://schemas.microsoft.com/office/drawing/2014/main" id="{F2D6515D-C03C-D332-5BCF-54EABD57BD8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E7279FF-F9EC-D804-6865-D0F0090FCDF1}"/>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4218689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E7916-36B9-D8DF-3FC0-1EABF3D4DC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F6A17D7-9C11-26D5-7EAF-0DF5FF35F2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B84238D-D2EC-3CB9-C28B-667970A027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CC398A-BA80-C327-E32B-B6575DB13C7E}"/>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6" name="Footer Placeholder 5">
            <a:extLst>
              <a:ext uri="{FF2B5EF4-FFF2-40B4-BE49-F238E27FC236}">
                <a16:creationId xmlns:a16="http://schemas.microsoft.com/office/drawing/2014/main" id="{1CB545B8-ADF8-A4B1-DA71-2F1AD2AC192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715D74-713B-0CA6-4290-6D25FD1AE47E}"/>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2017153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364B4-0ABF-4BF1-8CED-E7DE49F436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A442D1E-EF9E-BF27-6FB8-E136FC1A77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490BE15-AAAD-E3F2-71C7-21A7D229AE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19A288-767C-7A58-7B7B-D58C79D9A066}"/>
              </a:ext>
            </a:extLst>
          </p:cNvPr>
          <p:cNvSpPr>
            <a:spLocks noGrp="1"/>
          </p:cNvSpPr>
          <p:nvPr>
            <p:ph type="dt" sz="half" idx="10"/>
          </p:nvPr>
        </p:nvSpPr>
        <p:spPr/>
        <p:txBody>
          <a:bodyPr/>
          <a:lstStyle/>
          <a:p>
            <a:fld id="{20CA2F36-0C16-4B80-B0B3-724E61252E06}" type="datetimeFigureOut">
              <a:rPr lang="en-GB" smtClean="0"/>
              <a:t>05/12/2025</a:t>
            </a:fld>
            <a:endParaRPr lang="en-GB"/>
          </a:p>
        </p:txBody>
      </p:sp>
      <p:sp>
        <p:nvSpPr>
          <p:cNvPr id="6" name="Footer Placeholder 5">
            <a:extLst>
              <a:ext uri="{FF2B5EF4-FFF2-40B4-BE49-F238E27FC236}">
                <a16:creationId xmlns:a16="http://schemas.microsoft.com/office/drawing/2014/main" id="{F427C51A-19D5-08B3-3D0C-EA71976537A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8126ABF-8207-A12B-A335-3429DF380DB4}"/>
              </a:ext>
            </a:extLst>
          </p:cNvPr>
          <p:cNvSpPr>
            <a:spLocks noGrp="1"/>
          </p:cNvSpPr>
          <p:nvPr>
            <p:ph type="sldNum" sz="quarter" idx="12"/>
          </p:nvPr>
        </p:nvSpPr>
        <p:spPr/>
        <p:txBody>
          <a:bodyPr/>
          <a:lstStyle/>
          <a:p>
            <a:fld id="{F12F76D3-C12E-4AA7-9505-0746DB25DC91}" type="slidenum">
              <a:rPr lang="en-GB" smtClean="0"/>
              <a:t>‹#›</a:t>
            </a:fld>
            <a:endParaRPr lang="en-GB"/>
          </a:p>
        </p:txBody>
      </p:sp>
    </p:spTree>
    <p:extLst>
      <p:ext uri="{BB962C8B-B14F-4D97-AF65-F5344CB8AC3E}">
        <p14:creationId xmlns:p14="http://schemas.microsoft.com/office/powerpoint/2010/main" val="720065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CA0D51-CD3E-586E-9AD0-110FDC312A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5E07F07-135D-654E-EA88-FF1E643076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10311B-06DF-AB8E-3521-8A2BF30275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CA2F36-0C16-4B80-B0B3-724E61252E06}" type="datetimeFigureOut">
              <a:rPr lang="en-GB" smtClean="0"/>
              <a:t>05/12/2025</a:t>
            </a:fld>
            <a:endParaRPr lang="en-GB"/>
          </a:p>
        </p:txBody>
      </p:sp>
      <p:sp>
        <p:nvSpPr>
          <p:cNvPr id="5" name="Footer Placeholder 4">
            <a:extLst>
              <a:ext uri="{FF2B5EF4-FFF2-40B4-BE49-F238E27FC236}">
                <a16:creationId xmlns:a16="http://schemas.microsoft.com/office/drawing/2014/main" id="{80936F06-7041-B319-DEB2-ECBC5B5252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AC928A36-78C2-918F-4D38-1762D92253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12F76D3-C12E-4AA7-9505-0746DB25DC91}" type="slidenum">
              <a:rPr lang="en-GB" smtClean="0"/>
              <a:t>‹#›</a:t>
            </a:fld>
            <a:endParaRPr lang="en-GB"/>
          </a:p>
        </p:txBody>
      </p:sp>
    </p:spTree>
    <p:extLst>
      <p:ext uri="{BB962C8B-B14F-4D97-AF65-F5344CB8AC3E}">
        <p14:creationId xmlns:p14="http://schemas.microsoft.com/office/powerpoint/2010/main" val="526415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869C5-A184-10A6-139A-9073BD3E93EE}"/>
              </a:ext>
            </a:extLst>
          </p:cNvPr>
          <p:cNvSpPr>
            <a:spLocks noGrp="1"/>
          </p:cNvSpPr>
          <p:nvPr>
            <p:ph type="ctrTitle"/>
          </p:nvPr>
        </p:nvSpPr>
        <p:spPr>
          <a:xfrm>
            <a:off x="1524000" y="345849"/>
            <a:ext cx="9144000" cy="2387600"/>
          </a:xfrm>
        </p:spPr>
        <p:txBody>
          <a:bodyPr/>
          <a:lstStyle/>
          <a:p>
            <a:r>
              <a:rPr lang="en-GB" b="1" dirty="0"/>
              <a:t>Quiet Supersonic Aircraft</a:t>
            </a:r>
          </a:p>
        </p:txBody>
      </p:sp>
      <p:sp>
        <p:nvSpPr>
          <p:cNvPr id="3" name="Subtitle 2">
            <a:extLst>
              <a:ext uri="{FF2B5EF4-FFF2-40B4-BE49-F238E27FC236}">
                <a16:creationId xmlns:a16="http://schemas.microsoft.com/office/drawing/2014/main" id="{F40553D9-9E2E-A3ED-FCAC-AD781834D136}"/>
              </a:ext>
            </a:extLst>
          </p:cNvPr>
          <p:cNvSpPr>
            <a:spLocks noGrp="1"/>
          </p:cNvSpPr>
          <p:nvPr>
            <p:ph type="subTitle" idx="1"/>
          </p:nvPr>
        </p:nvSpPr>
        <p:spPr>
          <a:xfrm>
            <a:off x="1524000" y="2847295"/>
            <a:ext cx="9144000" cy="1655762"/>
          </a:xfrm>
        </p:spPr>
        <p:txBody>
          <a:bodyPr>
            <a:normAutofit/>
          </a:bodyPr>
          <a:lstStyle/>
          <a:p>
            <a:r>
              <a:rPr lang="en-GB" sz="1600" dirty="0"/>
              <a:t>When an object surpasses the speed of sound, air starts to behave like a fluid. As an object travels through the air, the air molecules are pushed aside with greater force and forms a shock wave like how a boat produces a bow wave. The sharp release of pressure, after the build up by the shock wave, is heard as the sonic boom. This sonic boom is the reason why non-military aircraft cannot exceed the speed of sound over land, as the shockwave generated can cause structural damage and disrupt wildlife. However, new approaches to aircraft design and Mach cutoff physics are leading the way to supersonic aircraft producing a low or negligible boom.</a:t>
            </a:r>
          </a:p>
        </p:txBody>
      </p:sp>
      <p:pic>
        <p:nvPicPr>
          <p:cNvPr id="3074" name="Picture 2">
            <a:extLst>
              <a:ext uri="{FF2B5EF4-FFF2-40B4-BE49-F238E27FC236}">
                <a16:creationId xmlns:a16="http://schemas.microsoft.com/office/drawing/2014/main" id="{B5FF2148-35E3-EA3D-A3FD-E31D15AE48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80945" y="4616903"/>
            <a:ext cx="3230110" cy="2150416"/>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E0785FFB-88C0-F910-3D36-D839948C492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9799" y="4718304"/>
            <a:ext cx="2057400" cy="2057400"/>
          </a:xfrm>
          <a:prstGeom prst="ellipse">
            <a:avLst/>
          </a:prstGeom>
        </p:spPr>
      </p:pic>
    </p:spTree>
    <p:extLst>
      <p:ext uri="{BB962C8B-B14F-4D97-AF65-F5344CB8AC3E}">
        <p14:creationId xmlns:p14="http://schemas.microsoft.com/office/powerpoint/2010/main" val="2756775054"/>
      </p:ext>
    </p:extLst>
  </p:cSld>
  <p:clrMapOvr>
    <a:masterClrMapping/>
  </p:clrMapOvr>
  <mc:AlternateContent xmlns:mc="http://schemas.openxmlformats.org/markup-compatibility/2006" xmlns:p14="http://schemas.microsoft.com/office/powerpoint/2010/main">
    <mc:Choice Requires="p14">
      <p:transition spd="slow" p14:dur="2000" advTm="39989"/>
    </mc:Choice>
    <mc:Fallback xmlns="">
      <p:transition spd="slow" advTm="39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5F46F8-B34B-BC5A-D2A6-4EA97F4D2E9B}"/>
              </a:ext>
            </a:extLst>
          </p:cNvPr>
          <p:cNvPicPr>
            <a:picLocks noChangeAspect="1"/>
          </p:cNvPicPr>
          <p:nvPr/>
        </p:nvPicPr>
        <p:blipFill>
          <a:blip r:embed="rId5"/>
          <a:stretch>
            <a:fillRect/>
          </a:stretch>
        </p:blipFill>
        <p:spPr>
          <a:xfrm>
            <a:off x="71881" y="232177"/>
            <a:ext cx="12048237" cy="6393644"/>
          </a:xfrm>
          <a:prstGeom prst="rect">
            <a:avLst/>
          </a:prstGeom>
        </p:spPr>
      </p:pic>
      <p:sp>
        <p:nvSpPr>
          <p:cNvPr id="3" name="TextBox 2">
            <a:extLst>
              <a:ext uri="{FF2B5EF4-FFF2-40B4-BE49-F238E27FC236}">
                <a16:creationId xmlns:a16="http://schemas.microsoft.com/office/drawing/2014/main" id="{F94D1CA9-B3FD-631C-158E-C01C0450FC98}"/>
              </a:ext>
            </a:extLst>
          </p:cNvPr>
          <p:cNvSpPr txBox="1"/>
          <p:nvPr/>
        </p:nvSpPr>
        <p:spPr>
          <a:xfrm>
            <a:off x="366053" y="550171"/>
            <a:ext cx="4174761" cy="584775"/>
          </a:xfrm>
          <a:prstGeom prst="rect">
            <a:avLst/>
          </a:prstGeom>
          <a:noFill/>
        </p:spPr>
        <p:txBody>
          <a:bodyPr wrap="square" rtlCol="0">
            <a:spAutoFit/>
          </a:bodyPr>
          <a:lstStyle/>
          <a:p>
            <a:r>
              <a:rPr lang="en-GB" sz="3200" b="1" dirty="0"/>
              <a:t>The X-59:</a:t>
            </a:r>
          </a:p>
        </p:txBody>
      </p:sp>
      <p:sp>
        <p:nvSpPr>
          <p:cNvPr id="5" name="TextBox 4">
            <a:extLst>
              <a:ext uri="{FF2B5EF4-FFF2-40B4-BE49-F238E27FC236}">
                <a16:creationId xmlns:a16="http://schemas.microsoft.com/office/drawing/2014/main" id="{17D0DBFA-59A0-6ADB-E310-47C0CB81F933}"/>
              </a:ext>
            </a:extLst>
          </p:cNvPr>
          <p:cNvSpPr txBox="1"/>
          <p:nvPr/>
        </p:nvSpPr>
        <p:spPr>
          <a:xfrm>
            <a:off x="1551482" y="2743200"/>
            <a:ext cx="3530184" cy="923330"/>
          </a:xfrm>
          <a:prstGeom prst="rect">
            <a:avLst/>
          </a:prstGeom>
          <a:noFill/>
        </p:spPr>
        <p:txBody>
          <a:bodyPr wrap="square" rtlCol="0">
            <a:spAutoFit/>
          </a:bodyPr>
          <a:lstStyle/>
          <a:p>
            <a:r>
              <a:rPr lang="en-GB" b="1" dirty="0"/>
              <a:t>Long nose(11m):</a:t>
            </a:r>
          </a:p>
          <a:p>
            <a:pPr marL="285750" indent="-285750">
              <a:buFont typeface="Arial" panose="020B0604020202020204" pitchFamily="34" charset="0"/>
              <a:buChar char="•"/>
            </a:pPr>
            <a:r>
              <a:rPr lang="en-GB" dirty="0"/>
              <a:t>Helps break up pressure waves</a:t>
            </a:r>
          </a:p>
        </p:txBody>
      </p:sp>
      <p:sp>
        <p:nvSpPr>
          <p:cNvPr id="6" name="TextBox 5">
            <a:extLst>
              <a:ext uri="{FF2B5EF4-FFF2-40B4-BE49-F238E27FC236}">
                <a16:creationId xmlns:a16="http://schemas.microsoft.com/office/drawing/2014/main" id="{E5381A9D-EA76-9CD6-CDD7-FBF947E37383}"/>
              </a:ext>
            </a:extLst>
          </p:cNvPr>
          <p:cNvSpPr txBox="1"/>
          <p:nvPr/>
        </p:nvSpPr>
        <p:spPr>
          <a:xfrm>
            <a:off x="5396458" y="2678933"/>
            <a:ext cx="2983044" cy="1200329"/>
          </a:xfrm>
          <a:prstGeom prst="rect">
            <a:avLst/>
          </a:prstGeom>
          <a:noFill/>
        </p:spPr>
        <p:txBody>
          <a:bodyPr wrap="square" rtlCol="0">
            <a:spAutoFit/>
          </a:bodyPr>
          <a:lstStyle/>
          <a:p>
            <a:r>
              <a:rPr lang="en-GB" b="1" dirty="0"/>
              <a:t>Cockpit in middle of aircraft:</a:t>
            </a:r>
          </a:p>
          <a:p>
            <a:pPr marL="285750" indent="-285750">
              <a:buFont typeface="Arial" panose="020B0604020202020204" pitchFamily="34" charset="0"/>
              <a:buChar char="•"/>
            </a:pPr>
            <a:r>
              <a:rPr lang="en-GB" dirty="0"/>
              <a:t>No forward-facing windows</a:t>
            </a:r>
          </a:p>
        </p:txBody>
      </p:sp>
      <p:sp>
        <p:nvSpPr>
          <p:cNvPr id="8" name="TextBox 7">
            <a:extLst>
              <a:ext uri="{FF2B5EF4-FFF2-40B4-BE49-F238E27FC236}">
                <a16:creationId xmlns:a16="http://schemas.microsoft.com/office/drawing/2014/main" id="{CD813C43-56A6-F746-2FC4-B08CCDE12652}"/>
              </a:ext>
            </a:extLst>
          </p:cNvPr>
          <p:cNvSpPr txBox="1"/>
          <p:nvPr/>
        </p:nvSpPr>
        <p:spPr>
          <a:xfrm>
            <a:off x="8955976" y="1963599"/>
            <a:ext cx="1926236" cy="2308324"/>
          </a:xfrm>
          <a:prstGeom prst="rect">
            <a:avLst/>
          </a:prstGeom>
          <a:noFill/>
        </p:spPr>
        <p:txBody>
          <a:bodyPr wrap="square" rtlCol="0">
            <a:spAutoFit/>
          </a:bodyPr>
          <a:lstStyle/>
          <a:p>
            <a:r>
              <a:rPr lang="en-GB" b="1" dirty="0"/>
              <a:t>Minimising shock waves:</a:t>
            </a:r>
          </a:p>
          <a:p>
            <a:pPr marL="285750" indent="-285750">
              <a:buFont typeface="Arial" panose="020B0604020202020204" pitchFamily="34" charset="0"/>
              <a:buChar char="•"/>
            </a:pPr>
            <a:r>
              <a:rPr lang="en-GB" dirty="0"/>
              <a:t>Engine sits on wings</a:t>
            </a:r>
          </a:p>
          <a:p>
            <a:pPr marL="285750" indent="-285750">
              <a:buFont typeface="Arial" panose="020B0604020202020204" pitchFamily="34" charset="0"/>
              <a:buChar char="•"/>
            </a:pPr>
            <a:r>
              <a:rPr lang="en-GB" dirty="0"/>
              <a:t>T-tail to reduce aft shock</a:t>
            </a:r>
            <a:br>
              <a:rPr lang="en-GB" dirty="0"/>
            </a:br>
            <a:endParaRPr lang="en-GB" dirty="0"/>
          </a:p>
        </p:txBody>
      </p:sp>
      <p:sp>
        <p:nvSpPr>
          <p:cNvPr id="9" name="TextBox 8">
            <a:extLst>
              <a:ext uri="{FF2B5EF4-FFF2-40B4-BE49-F238E27FC236}">
                <a16:creationId xmlns:a16="http://schemas.microsoft.com/office/drawing/2014/main" id="{2576ED7D-5086-FB75-601E-D2574D97318F}"/>
              </a:ext>
            </a:extLst>
          </p:cNvPr>
          <p:cNvSpPr txBox="1"/>
          <p:nvPr/>
        </p:nvSpPr>
        <p:spPr>
          <a:xfrm>
            <a:off x="5651290" y="5149121"/>
            <a:ext cx="2046159" cy="646331"/>
          </a:xfrm>
          <a:prstGeom prst="rect">
            <a:avLst/>
          </a:prstGeom>
          <a:noFill/>
        </p:spPr>
        <p:txBody>
          <a:bodyPr wrap="square" rtlCol="0">
            <a:spAutoFit/>
          </a:bodyPr>
          <a:lstStyle/>
          <a:p>
            <a:r>
              <a:rPr lang="en-GB" b="1" dirty="0"/>
              <a:t>eXternal Vision system</a:t>
            </a:r>
          </a:p>
        </p:txBody>
      </p:sp>
      <p:sp>
        <p:nvSpPr>
          <p:cNvPr id="10" name="TextBox 9">
            <a:extLst>
              <a:ext uri="{FF2B5EF4-FFF2-40B4-BE49-F238E27FC236}">
                <a16:creationId xmlns:a16="http://schemas.microsoft.com/office/drawing/2014/main" id="{2851082C-32D3-E8CA-5E56-E8CA8FFC552F}"/>
              </a:ext>
            </a:extLst>
          </p:cNvPr>
          <p:cNvSpPr txBox="1"/>
          <p:nvPr/>
        </p:nvSpPr>
        <p:spPr>
          <a:xfrm>
            <a:off x="2293495" y="4519534"/>
            <a:ext cx="2046159" cy="369332"/>
          </a:xfrm>
          <a:prstGeom prst="rect">
            <a:avLst/>
          </a:prstGeom>
          <a:noFill/>
        </p:spPr>
        <p:txBody>
          <a:bodyPr wrap="square" rtlCol="0">
            <a:spAutoFit/>
          </a:bodyPr>
          <a:lstStyle/>
          <a:p>
            <a:r>
              <a:rPr lang="en-GB" b="1" dirty="0"/>
              <a:t>Antistatic paint</a:t>
            </a:r>
          </a:p>
        </p:txBody>
      </p:sp>
      <p:pic>
        <p:nvPicPr>
          <p:cNvPr id="4" name="New Recording">
            <a:hlinkClick r:id="" action="ppaction://media"/>
            <a:extLst>
              <a:ext uri="{FF2B5EF4-FFF2-40B4-BE49-F238E27FC236}">
                <a16:creationId xmlns:a16="http://schemas.microsoft.com/office/drawing/2014/main" id="{F16C4BF9-F04F-AA43-A45E-EBD4412E44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48288" y="5551305"/>
            <a:ext cx="304800" cy="304800"/>
          </a:xfrm>
          <a:prstGeom prst="rect">
            <a:avLst/>
          </a:prstGeom>
        </p:spPr>
      </p:pic>
    </p:spTree>
    <p:extLst>
      <p:ext uri="{BB962C8B-B14F-4D97-AF65-F5344CB8AC3E}">
        <p14:creationId xmlns:p14="http://schemas.microsoft.com/office/powerpoint/2010/main" val="2429566932"/>
      </p:ext>
    </p:extLst>
  </p:cSld>
  <p:clrMapOvr>
    <a:masterClrMapping/>
  </p:clrMapOvr>
  <mc:AlternateContent xmlns:mc="http://schemas.openxmlformats.org/markup-compatibility/2006" xmlns:p14="http://schemas.microsoft.com/office/powerpoint/2010/main">
    <mc:Choice Requires="p14">
      <p:transition spd="slow" p14:dur="2000" advTm="4016"/>
    </mc:Choice>
    <mc:Fallback xmlns="">
      <p:transition spd="slow" advTm="401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8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3BD06-A347-AA2D-142F-B3505398E6E6}"/>
              </a:ext>
            </a:extLst>
          </p:cNvPr>
          <p:cNvSpPr>
            <a:spLocks noGrp="1"/>
          </p:cNvSpPr>
          <p:nvPr>
            <p:ph type="title"/>
          </p:nvPr>
        </p:nvSpPr>
        <p:spPr/>
        <p:txBody>
          <a:bodyPr/>
          <a:lstStyle/>
          <a:p>
            <a:r>
              <a:rPr lang="en-GB" b="1" dirty="0"/>
              <a:t>The X-B1:</a:t>
            </a:r>
          </a:p>
        </p:txBody>
      </p:sp>
      <p:sp>
        <p:nvSpPr>
          <p:cNvPr id="4" name="Text Placeholder 3">
            <a:extLst>
              <a:ext uri="{FF2B5EF4-FFF2-40B4-BE49-F238E27FC236}">
                <a16:creationId xmlns:a16="http://schemas.microsoft.com/office/drawing/2014/main" id="{1149C03B-E1D5-59FF-2E71-5BD13274E8EB}"/>
              </a:ext>
            </a:extLst>
          </p:cNvPr>
          <p:cNvSpPr>
            <a:spLocks noGrp="1"/>
          </p:cNvSpPr>
          <p:nvPr>
            <p:ph type="body" sz="half" idx="2"/>
          </p:nvPr>
        </p:nvSpPr>
        <p:spPr/>
        <p:txBody>
          <a:bodyPr>
            <a:normAutofit/>
          </a:bodyPr>
          <a:lstStyle/>
          <a:p>
            <a:r>
              <a:rPr lang="en-GB" dirty="0"/>
              <a:t>The XB-1 is an example of an aircraft that uses Mach cutoff physics to produce inaudible waves at ground level, so still technically produces a normal sonic boom. The XB-1 went supersonic for the first time on 28 January 2025 and on the 10th February 2025 broke the sound barrier three times during the flight without an audible boom reaching the ground. The XB-1 achieved this with its Boomless Cruise technology made possible by its Symphony engines- which generate 40,000 pounds of thrust allowing the XB-1 to go supersonic above 30,000 feet using enhanced transonic performance.</a:t>
            </a:r>
          </a:p>
        </p:txBody>
      </p:sp>
      <p:pic>
        <p:nvPicPr>
          <p:cNvPr id="1026" name="Picture 2">
            <a:extLst>
              <a:ext uri="{FF2B5EF4-FFF2-40B4-BE49-F238E27FC236}">
                <a16:creationId xmlns:a16="http://schemas.microsoft.com/office/drawing/2014/main" id="{BB3399B7-AF86-0015-0D05-98D66245FA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4057" y="1758270"/>
            <a:ext cx="7307943" cy="4110718"/>
          </a:xfrm>
          <a:prstGeom prst="rect">
            <a:avLst/>
          </a:prstGeom>
          <a:noFill/>
          <a:extLst>
            <a:ext uri="{909E8E84-426E-40DD-AFC4-6F175D3DCCD1}">
              <a14:hiddenFill xmlns:a14="http://schemas.microsoft.com/office/drawing/2010/main">
                <a:solidFill>
                  <a:srgbClr val="FFFFFF"/>
                </a:solidFill>
              </a14:hiddenFill>
            </a:ext>
          </a:extLst>
        </p:spPr>
      </p:pic>
      <p:pic>
        <p:nvPicPr>
          <p:cNvPr id="3" name="New Recording 2">
            <a:hlinkClick r:id="" action="ppaction://media"/>
            <a:extLst>
              <a:ext uri="{FF2B5EF4-FFF2-40B4-BE49-F238E27FC236}">
                <a16:creationId xmlns:a16="http://schemas.microsoft.com/office/drawing/2014/main" id="{3DB996B2-7BE0-7FAF-0FD8-1523C4DA30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87594" y="6072265"/>
            <a:ext cx="304800" cy="304800"/>
          </a:xfrm>
          <a:prstGeom prst="rect">
            <a:avLst/>
          </a:prstGeom>
        </p:spPr>
      </p:pic>
    </p:spTree>
    <p:extLst>
      <p:ext uri="{BB962C8B-B14F-4D97-AF65-F5344CB8AC3E}">
        <p14:creationId xmlns:p14="http://schemas.microsoft.com/office/powerpoint/2010/main" val="4283913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6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0AF5F-EA3C-C7CF-C5F1-FB2247120692}"/>
              </a:ext>
            </a:extLst>
          </p:cNvPr>
          <p:cNvSpPr>
            <a:spLocks noGrp="1"/>
          </p:cNvSpPr>
          <p:nvPr>
            <p:ph type="title"/>
          </p:nvPr>
        </p:nvSpPr>
        <p:spPr/>
        <p:txBody>
          <a:bodyPr/>
          <a:lstStyle/>
          <a:p>
            <a:r>
              <a:rPr lang="en-GB" b="1" dirty="0"/>
              <a:t>Differences between Low Boom and Boomless Cruise:</a:t>
            </a:r>
          </a:p>
        </p:txBody>
      </p:sp>
      <p:sp>
        <p:nvSpPr>
          <p:cNvPr id="3" name="Text Placeholder 2">
            <a:extLst>
              <a:ext uri="{FF2B5EF4-FFF2-40B4-BE49-F238E27FC236}">
                <a16:creationId xmlns:a16="http://schemas.microsoft.com/office/drawing/2014/main" id="{04D7835E-CA79-5C39-06B0-0A8AA2EFB724}"/>
              </a:ext>
            </a:extLst>
          </p:cNvPr>
          <p:cNvSpPr>
            <a:spLocks noGrp="1"/>
          </p:cNvSpPr>
          <p:nvPr>
            <p:ph type="body" idx="1"/>
          </p:nvPr>
        </p:nvSpPr>
        <p:spPr/>
        <p:txBody>
          <a:bodyPr/>
          <a:lstStyle/>
          <a:p>
            <a:r>
              <a:rPr lang="en-GB" dirty="0"/>
              <a:t>Low Boom</a:t>
            </a:r>
          </a:p>
        </p:txBody>
      </p:sp>
      <p:sp>
        <p:nvSpPr>
          <p:cNvPr id="4" name="Content Placeholder 3">
            <a:extLst>
              <a:ext uri="{FF2B5EF4-FFF2-40B4-BE49-F238E27FC236}">
                <a16:creationId xmlns:a16="http://schemas.microsoft.com/office/drawing/2014/main" id="{E1AD90A1-51DA-3718-8CB1-6CC76D3A503D}"/>
              </a:ext>
            </a:extLst>
          </p:cNvPr>
          <p:cNvSpPr>
            <a:spLocks noGrp="1"/>
          </p:cNvSpPr>
          <p:nvPr>
            <p:ph sz="half" idx="2"/>
          </p:nvPr>
        </p:nvSpPr>
        <p:spPr/>
        <p:txBody>
          <a:bodyPr>
            <a:normAutofit/>
          </a:bodyPr>
          <a:lstStyle/>
          <a:p>
            <a:pPr marL="0" indent="0">
              <a:buNone/>
            </a:pPr>
            <a:r>
              <a:rPr lang="en-GB" sz="1800" dirty="0"/>
              <a:t>The X-59’s unique shape allows it to reduce the decibels of the sonic boom to Lockheed Martin's target of 75 by separating the pressure waves that form, effectively reducing the booms strength to the sound of slamming a car door.</a:t>
            </a:r>
          </a:p>
        </p:txBody>
      </p:sp>
      <p:sp>
        <p:nvSpPr>
          <p:cNvPr id="5" name="Text Placeholder 4">
            <a:extLst>
              <a:ext uri="{FF2B5EF4-FFF2-40B4-BE49-F238E27FC236}">
                <a16:creationId xmlns:a16="http://schemas.microsoft.com/office/drawing/2014/main" id="{B2DB692F-47DB-B49A-28F2-73A67973B12F}"/>
              </a:ext>
            </a:extLst>
          </p:cNvPr>
          <p:cNvSpPr>
            <a:spLocks noGrp="1"/>
          </p:cNvSpPr>
          <p:nvPr>
            <p:ph type="body" sz="quarter" idx="3"/>
          </p:nvPr>
        </p:nvSpPr>
        <p:spPr/>
        <p:txBody>
          <a:bodyPr/>
          <a:lstStyle/>
          <a:p>
            <a:r>
              <a:rPr lang="en-GB" dirty="0"/>
              <a:t>Boomless Cruise</a:t>
            </a:r>
          </a:p>
        </p:txBody>
      </p:sp>
      <p:sp>
        <p:nvSpPr>
          <p:cNvPr id="6" name="Content Placeholder 5">
            <a:extLst>
              <a:ext uri="{FF2B5EF4-FFF2-40B4-BE49-F238E27FC236}">
                <a16:creationId xmlns:a16="http://schemas.microsoft.com/office/drawing/2014/main" id="{07EF2F1C-3D4B-37BE-A519-8A75A87371CD}"/>
              </a:ext>
            </a:extLst>
          </p:cNvPr>
          <p:cNvSpPr>
            <a:spLocks noGrp="1"/>
          </p:cNvSpPr>
          <p:nvPr>
            <p:ph sz="quarter" idx="4"/>
          </p:nvPr>
        </p:nvSpPr>
        <p:spPr/>
        <p:txBody>
          <a:bodyPr>
            <a:normAutofit/>
          </a:bodyPr>
          <a:lstStyle/>
          <a:p>
            <a:pPr marL="0" indent="0">
              <a:buNone/>
            </a:pPr>
            <a:r>
              <a:rPr lang="en-GB" sz="1600" dirty="0"/>
              <a:t>Boomless Cruise utilises well-known Mach cutoff physics, where a sonic boom refracts upwards due to temperature and wind gradients affecting the local speed of sound. This is similar to how light bends as it goes through a denser medium, such as air to water. By flying at a sufficiently high altitude and at the correct speed for current atmospheric conditions, XB-1 can ensure that its sonic boom created will never reach the ground.</a:t>
            </a:r>
          </a:p>
        </p:txBody>
      </p:sp>
      <p:pic>
        <p:nvPicPr>
          <p:cNvPr id="2052" name="Picture 4">
            <a:extLst>
              <a:ext uri="{FF2B5EF4-FFF2-40B4-BE49-F238E27FC236}">
                <a16:creationId xmlns:a16="http://schemas.microsoft.com/office/drawing/2014/main" id="{9DED4785-FE55-D450-E3CF-D37B1133BE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9485" y="4607606"/>
            <a:ext cx="3753983" cy="21116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CE8C018-429F-8FE2-2681-ECC5486436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991" y="3935752"/>
            <a:ext cx="6310182" cy="2482169"/>
          </a:xfrm>
          <a:prstGeom prst="rect">
            <a:avLst/>
          </a:prstGeom>
          <a:noFill/>
          <a:extLst>
            <a:ext uri="{909E8E84-426E-40DD-AFC4-6F175D3DCCD1}">
              <a14:hiddenFill xmlns:a14="http://schemas.microsoft.com/office/drawing/2010/main">
                <a:solidFill>
                  <a:srgbClr val="FFFFFF"/>
                </a:solidFill>
              </a14:hiddenFill>
            </a:ext>
          </a:extLst>
        </p:spPr>
      </p:pic>
      <p:pic>
        <p:nvPicPr>
          <p:cNvPr id="7" name="New Recording 3">
            <a:hlinkClick r:id="" action="ppaction://media"/>
            <a:extLst>
              <a:ext uri="{FF2B5EF4-FFF2-40B4-BE49-F238E27FC236}">
                <a16:creationId xmlns:a16="http://schemas.microsoft.com/office/drawing/2014/main" id="{2B791E72-BCC2-BACB-E7BE-EE4ABBFEF0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987" y="6037263"/>
            <a:ext cx="304800" cy="304800"/>
          </a:xfrm>
          <a:prstGeom prst="rect">
            <a:avLst/>
          </a:prstGeom>
        </p:spPr>
      </p:pic>
    </p:spTree>
    <p:extLst>
      <p:ext uri="{BB962C8B-B14F-4D97-AF65-F5344CB8AC3E}">
        <p14:creationId xmlns:p14="http://schemas.microsoft.com/office/powerpoint/2010/main" val="2582283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9B935-CAB3-4FFF-FE74-44C4A5E211B1}"/>
              </a:ext>
            </a:extLst>
          </p:cNvPr>
          <p:cNvSpPr>
            <a:spLocks noGrp="1"/>
          </p:cNvSpPr>
          <p:nvPr>
            <p:ph type="title"/>
          </p:nvPr>
        </p:nvSpPr>
        <p:spPr/>
        <p:txBody>
          <a:bodyPr/>
          <a:lstStyle/>
          <a:p>
            <a:r>
              <a:rPr lang="en-GB" b="1" dirty="0"/>
              <a:t>Future Plans:</a:t>
            </a:r>
          </a:p>
        </p:txBody>
      </p:sp>
      <p:sp>
        <p:nvSpPr>
          <p:cNvPr id="3" name="Text Placeholder 2">
            <a:extLst>
              <a:ext uri="{FF2B5EF4-FFF2-40B4-BE49-F238E27FC236}">
                <a16:creationId xmlns:a16="http://schemas.microsoft.com/office/drawing/2014/main" id="{695FD588-97BD-931E-9EE8-EA587C6B7D63}"/>
              </a:ext>
            </a:extLst>
          </p:cNvPr>
          <p:cNvSpPr>
            <a:spLocks noGrp="1"/>
          </p:cNvSpPr>
          <p:nvPr>
            <p:ph type="body" idx="1"/>
          </p:nvPr>
        </p:nvSpPr>
        <p:spPr/>
        <p:txBody>
          <a:bodyPr/>
          <a:lstStyle/>
          <a:p>
            <a:r>
              <a:rPr lang="en-GB" dirty="0"/>
              <a:t>X-59</a:t>
            </a:r>
          </a:p>
        </p:txBody>
      </p:sp>
      <p:sp>
        <p:nvSpPr>
          <p:cNvPr id="4" name="Content Placeholder 3">
            <a:extLst>
              <a:ext uri="{FF2B5EF4-FFF2-40B4-BE49-F238E27FC236}">
                <a16:creationId xmlns:a16="http://schemas.microsoft.com/office/drawing/2014/main" id="{3F4FF81B-3ABC-D29C-CFA7-A76544F36839}"/>
              </a:ext>
            </a:extLst>
          </p:cNvPr>
          <p:cNvSpPr>
            <a:spLocks noGrp="1"/>
          </p:cNvSpPr>
          <p:nvPr>
            <p:ph sz="half" idx="2"/>
          </p:nvPr>
        </p:nvSpPr>
        <p:spPr/>
        <p:txBody>
          <a:bodyPr>
            <a:normAutofit fontScale="70000" lnSpcReduction="20000"/>
          </a:bodyPr>
          <a:lstStyle/>
          <a:p>
            <a:r>
              <a:rPr lang="en-GB" dirty="0"/>
              <a:t>Collect community response data on the acceptability of a quiet sonic boom </a:t>
            </a:r>
          </a:p>
          <a:p>
            <a:r>
              <a:rPr lang="en-GB" dirty="0"/>
              <a:t>The data will help NASA provide regulators with the information needed to establish an acceptable commercial supersonic noise standard to lift the ban on commercial supersonic travel over land.</a:t>
            </a:r>
          </a:p>
          <a:p>
            <a:r>
              <a:rPr lang="en-GB" dirty="0"/>
              <a:t> This data could help open a new door to an entirely new global market for aircraft manufacturers</a:t>
            </a:r>
          </a:p>
          <a:p>
            <a:r>
              <a:rPr lang="en-GB" dirty="0"/>
              <a:t>The X-59's other goal is to continue experimenting with reducing the strength of sonic boom</a:t>
            </a:r>
          </a:p>
          <a:p>
            <a:endParaRPr lang="en-GB" dirty="0"/>
          </a:p>
        </p:txBody>
      </p:sp>
      <p:sp>
        <p:nvSpPr>
          <p:cNvPr id="5" name="Text Placeholder 4">
            <a:extLst>
              <a:ext uri="{FF2B5EF4-FFF2-40B4-BE49-F238E27FC236}">
                <a16:creationId xmlns:a16="http://schemas.microsoft.com/office/drawing/2014/main" id="{C6912D6E-878E-3616-CD2D-FBFBAAA0E079}"/>
              </a:ext>
            </a:extLst>
          </p:cNvPr>
          <p:cNvSpPr>
            <a:spLocks noGrp="1"/>
          </p:cNvSpPr>
          <p:nvPr>
            <p:ph type="body" sz="quarter" idx="3"/>
          </p:nvPr>
        </p:nvSpPr>
        <p:spPr/>
        <p:txBody>
          <a:bodyPr/>
          <a:lstStyle/>
          <a:p>
            <a:r>
              <a:rPr lang="en-GB" dirty="0"/>
              <a:t>XB-1</a:t>
            </a:r>
          </a:p>
        </p:txBody>
      </p:sp>
      <p:sp>
        <p:nvSpPr>
          <p:cNvPr id="6" name="Content Placeholder 5">
            <a:extLst>
              <a:ext uri="{FF2B5EF4-FFF2-40B4-BE49-F238E27FC236}">
                <a16:creationId xmlns:a16="http://schemas.microsoft.com/office/drawing/2014/main" id="{3912AD3E-6E4D-957D-93C9-4ABCAE594C42}"/>
              </a:ext>
            </a:extLst>
          </p:cNvPr>
          <p:cNvSpPr>
            <a:spLocks noGrp="1"/>
          </p:cNvSpPr>
          <p:nvPr>
            <p:ph sz="quarter" idx="4"/>
          </p:nvPr>
        </p:nvSpPr>
        <p:spPr/>
        <p:txBody>
          <a:bodyPr>
            <a:normAutofit fontScale="70000" lnSpcReduction="20000"/>
          </a:bodyPr>
          <a:lstStyle/>
          <a:p>
            <a:r>
              <a:rPr lang="en-GB" dirty="0"/>
              <a:t>Use the XB-1 as a supersonic demonstrator aircraft </a:t>
            </a:r>
          </a:p>
          <a:p>
            <a:r>
              <a:rPr lang="en-GB" dirty="0"/>
              <a:t>Scale it up into the Overture class- a commercial supersonic airliner</a:t>
            </a:r>
          </a:p>
          <a:p>
            <a:r>
              <a:rPr lang="en-GB" dirty="0"/>
              <a:t>During flight, Overture will take advantage of the Boomless Cruise technology demonstrated in the XB-1 to eliminate the sonic boom.</a:t>
            </a:r>
          </a:p>
          <a:p>
            <a:r>
              <a:rPr lang="en-GB" dirty="0"/>
              <a:t>No afterburners to reduce noise during take-off and landing.</a:t>
            </a:r>
          </a:p>
          <a:p>
            <a:endParaRPr lang="en-GB" dirty="0"/>
          </a:p>
        </p:txBody>
      </p:sp>
      <p:pic>
        <p:nvPicPr>
          <p:cNvPr id="7" name="New Recording 4">
            <a:hlinkClick r:id="" action="ppaction://media"/>
            <a:extLst>
              <a:ext uri="{FF2B5EF4-FFF2-40B4-BE49-F238E27FC236}">
                <a16:creationId xmlns:a16="http://schemas.microsoft.com/office/drawing/2014/main" id="{4AE6542B-FB90-29E5-0DBE-F28E2E9D78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57692" y="6037263"/>
            <a:ext cx="304800" cy="304800"/>
          </a:xfrm>
          <a:prstGeom prst="rect">
            <a:avLst/>
          </a:prstGeom>
        </p:spPr>
      </p:pic>
    </p:spTree>
    <p:extLst>
      <p:ext uri="{BB962C8B-B14F-4D97-AF65-F5344CB8AC3E}">
        <p14:creationId xmlns:p14="http://schemas.microsoft.com/office/powerpoint/2010/main" val="240408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20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205</TotalTime>
  <Words>854</Words>
  <Application>Microsoft Office PowerPoint</Application>
  <PresentationFormat>Widescreen</PresentationFormat>
  <Paragraphs>34</Paragraphs>
  <Slides>5</Slides>
  <Notes>2</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Quiet Supersonic Aircraft</vt:lpstr>
      <vt:lpstr>PowerPoint Presentation</vt:lpstr>
      <vt:lpstr>The X-B1:</vt:lpstr>
      <vt:lpstr>Differences between Low Boom and Boomless Cruise:</vt:lpstr>
      <vt:lpstr>Future Plans: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Hern, John (UG - Sch of Engineering)</dc:creator>
  <cp:lastModifiedBy>Hern, John (UG - Sch of Engineering)</cp:lastModifiedBy>
  <cp:revision>1</cp:revision>
  <dcterms:created xsi:type="dcterms:W3CDTF">2025-12-01T16:31:45Z</dcterms:created>
  <dcterms:modified xsi:type="dcterms:W3CDTF">2025-12-05T10:49:47Z</dcterms:modified>
</cp:coreProperties>
</file>

<file path=docProps/thumbnail.jpeg>
</file>